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E4844-570D-1BE3-98F4-43E035F38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2930BD-DD86-CF8E-03EB-071D49B21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F30CB-5E32-F9A2-C4D2-A43EE34EA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623FD-96EC-A868-0449-2D51C65D0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DD9E7-18DC-4673-AB1E-CCAC6DCAC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4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EE5ED-B45F-51EB-8B92-B0F6010F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9BF81-E25F-2536-4A87-28CB36B8B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20D0D-A120-2158-C9C6-DC3DC9500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69618-3BD2-0FD0-7F6A-0687C31A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56789-9357-0636-6759-07ADB466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6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E124D4-EB2E-582B-21DF-BFC01D872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8C718-98DE-3C56-D152-0A714B813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D10B4-B25D-9404-152D-DE52FE411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EE807-D27A-96C7-665B-EFF5CC0D2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13B0D-150D-DB41-5877-B1722DCE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1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E905E-6C74-F59C-6288-3C60E844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DABCD-8187-EE7B-54A9-96733BCB2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A0F22-1B38-14D4-90A4-A4882EA6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E1A1E-B469-E0AE-8F52-44B6A34EE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B4B4E-C081-CCF7-2982-2CB0A278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83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99562-0A15-29F0-67D7-D16F0E90A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E8F5E-81DF-2ABD-81C4-D0E73DAC6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742F9-A3FD-6A66-1DD3-E1E965E61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98FDC-EDF7-D289-0646-1CBE5C1A8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CCDF2-4133-E99E-25F0-EF1A1488A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7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7DDBF-13C1-BFEA-FB27-80C69637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32CF-88EA-A598-649E-5D1BA80A0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C95CD-454F-9090-6456-B5AEF59A3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7BB3C-DC8D-ED3F-0480-2E80EDD4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027D6-805A-81CD-CC69-30936283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975BC-9DCB-8FAA-5183-4584A679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24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9AC3-E8F0-0F98-A259-E18E4E325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0BCF8-30A2-E4A1-06C5-F8594D931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E4584-781D-958A-9181-77F162924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80010-690B-9550-80E8-0FAD688D5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C4A9E7-728A-8006-B360-7E8F6FA458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98706-62FD-2CD9-AF42-1CD8B5809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EF56B3-3951-AFE4-A9B2-9F78AF010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B71F6-63AA-8233-A1E3-0A8E3441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57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0D80-4204-3AFA-6067-91AE2A7BF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0B1E3-AA0D-10DA-FA96-3701D05BD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D75F03-1707-A2FF-F32F-F1650317B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D9469-53CF-4B1B-1F5E-721B6734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8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36A44-48A7-AAF6-19D4-72084B2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DB8004-13C5-FB43-7140-50D100E0C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4EF56-EE45-B5E3-BCFE-1799FCC66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FD937-409E-83F4-FE1E-45BF45A1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2353D-556B-E0C9-019B-A3B6F0F34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4FEDF-FF31-A623-95C3-73D899BE2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1737D-6F3B-2080-2B60-A955EB33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D41A6-A970-9312-D831-540415382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27BC4-46BA-01F3-52FA-B8AEF4A8B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34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88F7E-23E7-DCED-AFBC-42F2721B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C9E74-F3FE-0C0B-F591-EE3AF596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B5D6B9-A0C0-9E83-FE20-B76816896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AA5F8-EDA8-06CD-1A65-3809F5361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69156-4717-20B7-5D7E-22EA1D29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F5E171-A373-D549-4602-F8FD97544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1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B73D46-F30E-D849-76A5-C58171588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2557D-728F-CA77-8F43-4804F8C51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5D1A4-C439-70E7-12F8-F5178C57A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5C1DF1-3466-4978-B245-59A9C8C6A955}" type="datetimeFigureOut">
              <a:rPr lang="en-GB" smtClean="0"/>
              <a:t>18/03/2024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AC3A5-2547-AC52-B8C5-21412E374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416C6-3E82-54C1-D016-C6AA68F07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3E62C5-38B1-431A-8F0D-9BBF2D765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CB02B-609F-F823-DD1B-207E0F748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December 2023 Activity Ty Bryn Surgery 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8EA24E-4479-0D60-A585-A475F8F999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8922"/>
            <a:ext cx="10515600" cy="4634348"/>
          </a:xfrm>
        </p:spPr>
      </p:pic>
    </p:spTree>
    <p:extLst>
      <p:ext uri="{BB962C8B-B14F-4D97-AF65-F5344CB8AC3E}">
        <p14:creationId xmlns:p14="http://schemas.microsoft.com/office/powerpoint/2010/main" val="48082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595-2433-C3EE-5B59-E40A7356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November 2023 Activity Ty Bryn Surgery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90DD798-C54C-2D1C-0F28-7CE71CD62C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95066"/>
            <a:ext cx="10515600" cy="4012456"/>
          </a:xfrm>
        </p:spPr>
      </p:pic>
    </p:spTree>
    <p:extLst>
      <p:ext uri="{BB962C8B-B14F-4D97-AF65-F5344CB8AC3E}">
        <p14:creationId xmlns:p14="http://schemas.microsoft.com/office/powerpoint/2010/main" val="14894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A0017-C3A0-E31E-CFB1-7F2DFA1C5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October 2023 Activity Ty Bryn Surgery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394A25-DAF7-7814-4125-D11235045A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51301"/>
            <a:ext cx="10515600" cy="4099986"/>
          </a:xfrm>
        </p:spPr>
      </p:pic>
    </p:spTree>
    <p:extLst>
      <p:ext uri="{BB962C8B-B14F-4D97-AF65-F5344CB8AC3E}">
        <p14:creationId xmlns:p14="http://schemas.microsoft.com/office/powerpoint/2010/main" val="318893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5FC3F-BBC6-D844-C321-B86026D77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September 2023 Activity Ty Bryn Surgery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A76AA9-E20E-547D-3F3F-012B3F7148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99323"/>
            <a:ext cx="10515600" cy="4203942"/>
          </a:xfrm>
        </p:spPr>
      </p:pic>
    </p:spTree>
    <p:extLst>
      <p:ext uri="{BB962C8B-B14F-4D97-AF65-F5344CB8AC3E}">
        <p14:creationId xmlns:p14="http://schemas.microsoft.com/office/powerpoint/2010/main" val="4001717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December 2023 Activity Ty Bryn Surgery  </vt:lpstr>
      <vt:lpstr>November 2023 Activity Ty Bryn Surgery </vt:lpstr>
      <vt:lpstr>October 2023 Activity Ty Bryn Surgery </vt:lpstr>
      <vt:lpstr>September 2023 Activity Ty Bryn Surgery</vt:lpstr>
    </vt:vector>
  </TitlesOfParts>
  <Company>NHS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December 2023 Activity Ty Bryn Surgery</dc:title>
  <dc:creator>Alun Edwards (Trethomas - Ty Bryn Surgery)</dc:creator>
  <cp:lastModifiedBy>Cath Hutton (Trethomas - Ty Bryn Surgery)</cp:lastModifiedBy>
  <cp:revision>1</cp:revision>
  <dcterms:created xsi:type="dcterms:W3CDTF">2024-03-18T14:36:57Z</dcterms:created>
  <dcterms:modified xsi:type="dcterms:W3CDTF">2024-03-18T14:56:19Z</dcterms:modified>
</cp:coreProperties>
</file>